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87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04" autoAdjust="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FC78DA1-1225-4B88-BCAB-A7718F902F35}" type="datetimeFigureOut">
              <a:rPr lang="ru-RU" smtClean="0"/>
              <a:pPr/>
              <a:t>05.08.2016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8C7AE8C-3DB0-4126-B808-453871520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pollo.ru/" TargetMode="External"/><Relationship Id="rId2" Type="http://schemas.openxmlformats.org/officeDocument/2006/relationships/hyperlink" Target="http://babypollo.ru/pf26757-videoprezentatsiya-babypollo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ТМ </a:t>
            </a:r>
            <a:r>
              <a:rPr lang="en-US" sz="3200" i="1" dirty="0" smtClean="0">
                <a:solidFill>
                  <a:srgbClr val="FF0000"/>
                </a:solidFill>
                <a:latin typeface="Brush Script MT" pitchFamily="66" charset="0"/>
              </a:rPr>
              <a:t>POLLO-</a:t>
            </a:r>
            <a:r>
              <a:rPr lang="ru-RU" sz="3200" i="1" dirty="0" smtClean="0">
                <a:solidFill>
                  <a:srgbClr val="FF0000"/>
                </a:solidFill>
              </a:rPr>
              <a:t>красот</a:t>
            </a:r>
            <a:r>
              <a:rPr lang="en-US" sz="3200" i="1" dirty="0" smtClean="0">
                <a:solidFill>
                  <a:srgbClr val="FF0000"/>
                </a:solidFill>
              </a:rPr>
              <a:t>a</a:t>
            </a:r>
            <a:r>
              <a:rPr lang="ru-RU" sz="3200" i="1" dirty="0" smtClean="0">
                <a:solidFill>
                  <a:srgbClr val="FF0000"/>
                </a:solidFill>
              </a:rPr>
              <a:t> для новорожденных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800" b="1" dirty="0" err="1" smtClean="0"/>
              <a:t>Babypollo</a:t>
            </a:r>
            <a:endParaRPr lang="ru-RU" sz="4800" b="1" dirty="0" smtClean="0"/>
          </a:p>
          <a:p>
            <a:r>
              <a:rPr lang="ru-RU" sz="4800" b="1" dirty="0" smtClean="0"/>
              <a:t>   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Варианты комплектации для девочек </a:t>
            </a:r>
            <a:endParaRPr lang="ru-RU" sz="2800" dirty="0"/>
          </a:p>
        </p:txBody>
      </p:sp>
      <p:pic>
        <p:nvPicPr>
          <p:cNvPr id="3" name="Рисунок 2" descr="2-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000240"/>
            <a:ext cx="2534288" cy="2714644"/>
          </a:xfrm>
          <a:prstGeom prst="rect">
            <a:avLst/>
          </a:prstGeom>
        </p:spPr>
      </p:pic>
      <p:pic>
        <p:nvPicPr>
          <p:cNvPr id="4" name="Рисунок 3" descr="IMG_0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9" y="3286124"/>
            <a:ext cx="2286015" cy="2786082"/>
          </a:xfrm>
          <a:prstGeom prst="rect">
            <a:avLst/>
          </a:prstGeom>
        </p:spPr>
      </p:pic>
      <p:pic>
        <p:nvPicPr>
          <p:cNvPr id="5" name="Рисунок 4" descr="IMG_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785926"/>
            <a:ext cx="2885075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292893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2-050+2-055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500063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2-021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5000636"/>
            <a:ext cx="756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2-044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бюджетный вариант</a:t>
            </a:r>
            <a:endParaRPr lang="ru-RU" dirty="0"/>
          </a:p>
        </p:txBody>
      </p:sp>
      <p:pic>
        <p:nvPicPr>
          <p:cNvPr id="5" name="Рисунок 4" descr="IMG_7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1" y="1576193"/>
            <a:ext cx="4045990" cy="2852940"/>
          </a:xfrm>
          <a:prstGeom prst="rect">
            <a:avLst/>
          </a:prstGeom>
        </p:spPr>
      </p:pic>
      <p:pic>
        <p:nvPicPr>
          <p:cNvPr id="8" name="Рисунок 7" descr="ттттт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714620"/>
            <a:ext cx="3282955" cy="3943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4714884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2-028 +  2-043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228599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2-150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Уголок,плед</a:t>
            </a:r>
            <a:r>
              <a:rPr lang="ru-RU" sz="2400" dirty="0" smtClean="0"/>
              <a:t>, конверт – обязательные атрибуты  роскошной выписки </a:t>
            </a:r>
            <a:endParaRPr lang="ru-RU" sz="2400" dirty="0"/>
          </a:p>
        </p:txBody>
      </p:sp>
      <p:pic>
        <p:nvPicPr>
          <p:cNvPr id="3" name="Рисунок 2" descr="IMG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2357422" cy="2455016"/>
          </a:xfrm>
          <a:prstGeom prst="rect">
            <a:avLst/>
          </a:prstGeom>
        </p:spPr>
      </p:pic>
      <p:pic>
        <p:nvPicPr>
          <p:cNvPr id="4" name="Рисунок 3" descr="IMG_0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714488"/>
            <a:ext cx="2500330" cy="2500305"/>
          </a:xfrm>
          <a:prstGeom prst="rect">
            <a:avLst/>
          </a:prstGeom>
        </p:spPr>
      </p:pic>
      <p:pic>
        <p:nvPicPr>
          <p:cNvPr id="5" name="Рисунок 4" descr="2-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9"/>
            <a:ext cx="2643206" cy="2500330"/>
          </a:xfrm>
          <a:prstGeom prst="rect">
            <a:avLst/>
          </a:prstGeom>
        </p:spPr>
      </p:pic>
      <p:pic>
        <p:nvPicPr>
          <p:cNvPr id="6" name="Рисунок 5" descr="1-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208300"/>
            <a:ext cx="2428892" cy="264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500063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Банты разных расцветок для фиксации малыша в конверте  и для дополнительного украшения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Идеальный вариант на выписку и на </a:t>
            </a:r>
            <a:r>
              <a:rPr lang="ru-RU" sz="2400" dirty="0" err="1" smtClean="0"/>
              <a:t>проголку</a:t>
            </a:r>
            <a:r>
              <a:rPr lang="ru-RU" sz="2400" dirty="0" smtClean="0"/>
              <a:t> в осенне-весенний период</a:t>
            </a:r>
            <a:endParaRPr lang="ru-RU" sz="2400" dirty="0"/>
          </a:p>
        </p:txBody>
      </p:sp>
      <p:pic>
        <p:nvPicPr>
          <p:cNvPr id="3" name="Рисунок 2" descr="2-076 - для прай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2786082" cy="2801632"/>
          </a:xfrm>
          <a:prstGeom prst="rect">
            <a:avLst/>
          </a:prstGeom>
        </p:spPr>
      </p:pic>
      <p:pic>
        <p:nvPicPr>
          <p:cNvPr id="4" name="Рисунок 3" descr="2-078 - для прай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786058"/>
            <a:ext cx="2808292" cy="2856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714884"/>
            <a:ext cx="34290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Теплый конверт из </a:t>
            </a:r>
            <a:r>
              <a:rPr lang="ru-RU" sz="1000" dirty="0" err="1"/>
              <a:t>водо</a:t>
            </a:r>
            <a:r>
              <a:rPr lang="ru-RU" sz="1000" dirty="0"/>
              <a:t> и </a:t>
            </a:r>
            <a:r>
              <a:rPr lang="ru-RU" sz="1000" dirty="0" err="1"/>
              <a:t>ветронепродуваемой</a:t>
            </a:r>
            <a:r>
              <a:rPr lang="ru-RU" sz="1000" dirty="0"/>
              <a:t> ткани ― </a:t>
            </a:r>
            <a:r>
              <a:rPr lang="ru-RU" sz="1000" dirty="0" err="1"/>
              <a:t>дюспо</a:t>
            </a:r>
            <a:r>
              <a:rPr lang="ru-RU" sz="1000" dirty="0"/>
              <a:t> </a:t>
            </a:r>
            <a:r>
              <a:rPr lang="ru-RU" sz="1000" dirty="0" smtClean="0"/>
              <a:t>(</a:t>
            </a:r>
            <a:r>
              <a:rPr lang="ru-RU" sz="1000" dirty="0" err="1" smtClean="0"/>
              <a:t>плащевка</a:t>
            </a:r>
            <a:r>
              <a:rPr lang="ru-RU" sz="1000" dirty="0" smtClean="0"/>
              <a:t>)</a:t>
            </a:r>
            <a:r>
              <a:rPr lang="ru-RU" sz="1000" dirty="0"/>
              <a:t> цвета </a:t>
            </a:r>
            <a:r>
              <a:rPr lang="ru-RU" sz="1000" dirty="0" err="1"/>
              <a:t>шампань</a:t>
            </a:r>
            <a:r>
              <a:rPr lang="ru-RU" sz="1000" dirty="0"/>
              <a:t> , утеплитель ― </a:t>
            </a:r>
            <a:r>
              <a:rPr lang="ru-RU" sz="1000" dirty="0" err="1"/>
              <a:t>синтепон</a:t>
            </a:r>
            <a:r>
              <a:rPr lang="ru-RU" sz="1000" dirty="0"/>
              <a:t> 500 </a:t>
            </a:r>
            <a:r>
              <a:rPr lang="ru-RU" sz="1000" dirty="0" err="1"/>
              <a:t>гр</a:t>
            </a:r>
            <a:r>
              <a:rPr lang="ru-RU" sz="1000" dirty="0"/>
              <a:t> с каждой стороны. Подкладка-перкаль  (100% хлопок) Капюшон регулируется  по объему, с двух сторон удобные молнии . Красиво и, в тоже  время, очень удобно , комфортно и  тепло  будет малышу  на прогулке и в день выписки  .Теплый и легкий конверт ,рассчитанный на холодное время года. К конверту отлично подойдет  шапочка на </a:t>
            </a:r>
            <a:r>
              <a:rPr lang="ru-RU" sz="1000" dirty="0" err="1"/>
              <a:t>синтепоне</a:t>
            </a:r>
            <a:r>
              <a:rPr lang="ru-RU" sz="1000" dirty="0"/>
              <a:t> , с подкладкой 100 % хлопок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Повседневная одежда на каждый день из </a:t>
            </a:r>
            <a:r>
              <a:rPr lang="ru-RU" sz="2800" dirty="0" err="1" smtClean="0"/>
              <a:t>принтованного</a:t>
            </a:r>
            <a:r>
              <a:rPr lang="ru-RU" sz="2800" dirty="0" smtClean="0"/>
              <a:t> трикотажа </a:t>
            </a:r>
            <a:endParaRPr lang="ru-RU" sz="2800" dirty="0"/>
          </a:p>
        </p:txBody>
      </p:sp>
      <p:pic>
        <p:nvPicPr>
          <p:cNvPr id="3" name="Рисунок 2" descr="Стильные полос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571612"/>
            <a:ext cx="6858048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Высококачественный польский </a:t>
            </a:r>
            <a:r>
              <a:rPr lang="ru-RU" dirty="0" err="1" smtClean="0"/>
              <a:t>интерлок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_6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для девочек </a:t>
            </a:r>
            <a:endParaRPr lang="ru-RU" dirty="0"/>
          </a:p>
        </p:txBody>
      </p:sp>
      <p:pic>
        <p:nvPicPr>
          <p:cNvPr id="4" name="Содержимое 3" descr="IMG_4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3"/>
            <a:ext cx="3400420" cy="2266947"/>
          </a:xfrm>
        </p:spPr>
      </p:pic>
      <p:pic>
        <p:nvPicPr>
          <p:cNvPr id="5" name="Рисунок 4" descr="IMG_4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1571613"/>
            <a:ext cx="3571901" cy="2357454"/>
          </a:xfrm>
          <a:prstGeom prst="rect">
            <a:avLst/>
          </a:prstGeom>
        </p:spPr>
      </p:pic>
      <p:pic>
        <p:nvPicPr>
          <p:cNvPr id="6" name="Рисунок 5" descr="IMG_4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143380"/>
            <a:ext cx="3429024" cy="2286016"/>
          </a:xfrm>
          <a:prstGeom prst="rect">
            <a:avLst/>
          </a:prstGeom>
        </p:spPr>
      </p:pic>
      <p:pic>
        <p:nvPicPr>
          <p:cNvPr id="7" name="Рисунок 6" descr="IMG_4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119567"/>
            <a:ext cx="3500462" cy="23336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Коллекция на каждый день для мальчиков </a:t>
            </a:r>
            <a:endParaRPr lang="ru-RU" dirty="0"/>
          </a:p>
        </p:txBody>
      </p:sp>
      <p:pic>
        <p:nvPicPr>
          <p:cNvPr id="5" name="Содержимое 4" descr="IMG_70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3521075" cy="2347383"/>
          </a:xfrm>
        </p:spPr>
      </p:pic>
      <p:pic>
        <p:nvPicPr>
          <p:cNvPr id="6" name="Содержимое 5" descr="IMG_69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3521075" cy="2347383"/>
          </a:xfrm>
        </p:spPr>
      </p:pic>
      <p:pic>
        <p:nvPicPr>
          <p:cNvPr id="7" name="Рисунок 6" descr="IMG_6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6215" y="1571611"/>
            <a:ext cx="3607619" cy="2405079"/>
          </a:xfrm>
          <a:prstGeom prst="rect">
            <a:avLst/>
          </a:prstGeom>
        </p:spPr>
      </p:pic>
      <p:pic>
        <p:nvPicPr>
          <p:cNvPr id="8" name="Рисунок 7" descr="IMG_6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071942"/>
            <a:ext cx="3551451" cy="24509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42048" cy="8572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Новая коллекция –мягкий ажур из </a:t>
            </a:r>
            <a:r>
              <a:rPr lang="ru-RU" sz="3200" dirty="0" err="1" smtClean="0"/>
              <a:t>Трансферной</a:t>
            </a:r>
            <a:r>
              <a:rPr lang="ru-RU" sz="3200" dirty="0" smtClean="0"/>
              <a:t> двухслойной </a:t>
            </a:r>
            <a:r>
              <a:rPr lang="ru-RU" sz="3200" dirty="0" err="1" smtClean="0"/>
              <a:t>рибаны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Содержимое 4" descr="IMG_76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521075" cy="2347383"/>
          </a:xfrm>
        </p:spPr>
      </p:pic>
      <p:pic>
        <p:nvPicPr>
          <p:cNvPr id="6" name="Содержимое 5" descr="IMG_76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071546"/>
            <a:ext cx="3521075" cy="2347383"/>
          </a:xfrm>
        </p:spPr>
      </p:pic>
      <p:pic>
        <p:nvPicPr>
          <p:cNvPr id="7" name="Рисунок 6" descr="IMG_77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6402" y="4026874"/>
            <a:ext cx="3053136" cy="2143140"/>
          </a:xfrm>
          <a:prstGeom prst="rect">
            <a:avLst/>
          </a:prstGeom>
        </p:spPr>
      </p:pic>
      <p:pic>
        <p:nvPicPr>
          <p:cNvPr id="8" name="Рисунок 7" descr="IMG_7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571876"/>
            <a:ext cx="2500330" cy="2000264"/>
          </a:xfrm>
          <a:prstGeom prst="rect">
            <a:avLst/>
          </a:prstGeom>
        </p:spPr>
      </p:pic>
      <p:pic>
        <p:nvPicPr>
          <p:cNvPr id="9" name="Рисунок 8" descr="IMG_7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3500438"/>
            <a:ext cx="221457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72320" cy="6800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Банные </a:t>
            </a:r>
            <a:r>
              <a:rPr lang="ru-RU" sz="3200" dirty="0" err="1" smtClean="0"/>
              <a:t>комплекты,пеленки</a:t>
            </a:r>
            <a:endParaRPr lang="ru-RU" sz="3200" dirty="0"/>
          </a:p>
        </p:txBody>
      </p:sp>
      <p:pic>
        <p:nvPicPr>
          <p:cNvPr id="3" name="Рисунок 2" descr="2-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214710" cy="2589906"/>
          </a:xfrm>
          <a:prstGeom prst="rect">
            <a:avLst/>
          </a:prstGeom>
        </p:spPr>
      </p:pic>
      <p:pic>
        <p:nvPicPr>
          <p:cNvPr id="4" name="Рисунок 3" descr="2-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000109"/>
            <a:ext cx="3071834" cy="2714643"/>
          </a:xfrm>
          <a:prstGeom prst="rect">
            <a:avLst/>
          </a:prstGeom>
        </p:spPr>
      </p:pic>
      <p:pic>
        <p:nvPicPr>
          <p:cNvPr id="5" name="Рисунок 4" descr="2-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48106"/>
            <a:ext cx="3357586" cy="2381290"/>
          </a:xfrm>
          <a:prstGeom prst="rect">
            <a:avLst/>
          </a:prstGeom>
        </p:spPr>
      </p:pic>
      <p:pic>
        <p:nvPicPr>
          <p:cNvPr id="7" name="Рисунок 6" descr="2-093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000504"/>
            <a:ext cx="321471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ТМ –</a:t>
            </a:r>
            <a:r>
              <a:rPr lang="en-US" dirty="0" err="1" smtClean="0"/>
              <a:t>Pollo</a:t>
            </a:r>
            <a:r>
              <a:rPr lang="ru-RU" dirty="0" smtClean="0"/>
              <a:t>. Кратко о нас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dirty="0" smtClean="0"/>
              <a:t>Вот уже 5 лет компания </a:t>
            </a:r>
            <a:r>
              <a:rPr lang="en-US" sz="4000" dirty="0" err="1" smtClean="0"/>
              <a:t>Babypollo</a:t>
            </a:r>
            <a:r>
              <a:rPr lang="en-US" sz="4000" dirty="0" smtClean="0"/>
              <a:t>  </a:t>
            </a:r>
            <a:r>
              <a:rPr lang="ru-RU" sz="4000" dirty="0" smtClean="0"/>
              <a:t>занимается разработкой, производством и оптово-розничной реализацией нарядной и удобной одежды для новорожденных под торговой маркой </a:t>
            </a:r>
            <a:r>
              <a:rPr lang="en-US" sz="4000" dirty="0" smtClean="0"/>
              <a:t>POLLO</a:t>
            </a:r>
            <a:r>
              <a:rPr lang="ru-RU" sz="4000" dirty="0" smtClean="0"/>
              <a:t>.</a:t>
            </a:r>
          </a:p>
          <a:p>
            <a:pPr>
              <a:buNone/>
            </a:pPr>
            <a:r>
              <a:rPr lang="ru-RU" sz="4000" dirty="0" smtClean="0"/>
              <a:t>Вся продукция отшивается в России на фабриках Московской области</a:t>
            </a:r>
            <a:r>
              <a:rPr lang="en-US" sz="4000" dirty="0" smtClean="0"/>
              <a:t>(</a:t>
            </a:r>
            <a:r>
              <a:rPr lang="ru-RU" sz="4000" dirty="0" err="1" smtClean="0"/>
              <a:t>г.Балашиха</a:t>
            </a:r>
            <a:r>
              <a:rPr lang="ru-RU" sz="4000" dirty="0" smtClean="0"/>
              <a:t> )  из натуральных материалов, производимых в  Польше и Турции.</a:t>
            </a:r>
          </a:p>
          <a:p>
            <a:pPr>
              <a:buNone/>
            </a:pPr>
            <a:r>
              <a:rPr lang="ru-RU" sz="4000" dirty="0" smtClean="0"/>
              <a:t>Для производства качественных и нарядных изделий на выписку и на каждый день  мы используем 100 % хлопок (</a:t>
            </a:r>
            <a:r>
              <a:rPr lang="ru-RU" sz="4000" dirty="0" err="1" smtClean="0"/>
              <a:t>интерлок</a:t>
            </a:r>
            <a:r>
              <a:rPr lang="ru-RU" sz="4000" dirty="0"/>
              <a:t> </a:t>
            </a:r>
            <a:r>
              <a:rPr lang="ru-RU" sz="4000" dirty="0" smtClean="0"/>
              <a:t>и </a:t>
            </a:r>
            <a:r>
              <a:rPr lang="ru-RU" sz="4000" dirty="0" err="1" smtClean="0"/>
              <a:t>рибана</a:t>
            </a:r>
            <a:r>
              <a:rPr lang="ru-RU" sz="4000" dirty="0" smtClean="0"/>
              <a:t> ) качества пенье</a:t>
            </a:r>
          </a:p>
          <a:p>
            <a:pPr>
              <a:buNone/>
            </a:pPr>
            <a:r>
              <a:rPr lang="en-US" sz="4000" dirty="0" smtClean="0"/>
              <a:t>“ </a:t>
            </a:r>
            <a:r>
              <a:rPr lang="ru-RU" sz="4000" dirty="0" smtClean="0"/>
              <a:t>Пенье</a:t>
            </a:r>
            <a:r>
              <a:rPr lang="en-US" sz="4000" dirty="0" smtClean="0"/>
              <a:t> ”</a:t>
            </a:r>
            <a:r>
              <a:rPr lang="ru-RU" sz="4000" dirty="0" smtClean="0"/>
              <a:t>- самое высокое качество полотна, согласно общепринятой  градации качества 100 % хлопка</a:t>
            </a:r>
            <a:r>
              <a:rPr lang="en-US" sz="4000" dirty="0" smtClean="0"/>
              <a:t>”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dirty="0" smtClean="0"/>
              <a:t>Для производства верхней одежды из велюра – в качестве внешнего слоя используется  велюр качества </a:t>
            </a:r>
            <a:r>
              <a:rPr lang="en-US" sz="4000" dirty="0" smtClean="0"/>
              <a:t>“</a:t>
            </a:r>
            <a:r>
              <a:rPr lang="ru-RU" sz="4000" dirty="0" smtClean="0"/>
              <a:t>пенье </a:t>
            </a:r>
            <a:r>
              <a:rPr lang="en-US" sz="4000" dirty="0" smtClean="0"/>
              <a:t>“</a:t>
            </a:r>
            <a:r>
              <a:rPr lang="ru-RU" sz="4000" dirty="0" smtClean="0"/>
              <a:t>, в качестве подкладочной ткани используется 100 % хлопок. </a:t>
            </a:r>
          </a:p>
          <a:p>
            <a:pPr>
              <a:buNone/>
            </a:pPr>
            <a:r>
              <a:rPr lang="ru-RU" sz="4000" dirty="0" smtClean="0"/>
              <a:t>Сырьем для производства популярных банных комплектов  является махра, производимая на старейшем «</a:t>
            </a:r>
            <a:r>
              <a:rPr lang="ru-RU" sz="4000" dirty="0" err="1" smtClean="0"/>
              <a:t>Вышневолоцком</a:t>
            </a:r>
            <a:r>
              <a:rPr lang="ru-RU" sz="4000" dirty="0" smtClean="0"/>
              <a:t> хлопчатобумажном комбинате»,  одним из крупнейших текстильных предприятий России</a:t>
            </a:r>
          </a:p>
          <a:p>
            <a:pPr>
              <a:buNone/>
            </a:pPr>
            <a:r>
              <a:rPr lang="ru-RU" sz="4000" dirty="0" smtClean="0"/>
              <a:t>В качестве отделки  используется гипюр, тончайшее кружевное  полотно турецкого производства, славящегося  высоким качеством, изящным оригинальным и дорогим дизайном.  </a:t>
            </a:r>
          </a:p>
          <a:p>
            <a:pPr>
              <a:buNone/>
            </a:pPr>
            <a:r>
              <a:rPr lang="ru-RU" sz="4000" dirty="0" smtClean="0"/>
              <a:t>Элементы декора и украшения  по собственным макетам мы заказываем у нашего партнера –российского производителя  уникальных и эксклюзивных бантов и украшений. </a:t>
            </a:r>
          </a:p>
          <a:p>
            <a:pPr>
              <a:buNone/>
            </a:pPr>
            <a:r>
              <a:rPr lang="ru-RU" sz="4000" dirty="0" smtClean="0"/>
              <a:t>Вся продукция сертифицирована в соответствии с ТР ТС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Наша компания постоянно принимает участие в выставках </a:t>
            </a:r>
            <a:r>
              <a:rPr lang="en-US" sz="4000" dirty="0" smtClean="0"/>
              <a:t>“ </a:t>
            </a:r>
            <a:r>
              <a:rPr lang="ru-RU" sz="4000" dirty="0" smtClean="0"/>
              <a:t>С</a:t>
            </a:r>
            <a:r>
              <a:rPr lang="en-US" sz="4000" dirty="0" smtClean="0"/>
              <a:t>JF- </a:t>
            </a:r>
            <a:r>
              <a:rPr lang="ru-RU" sz="4000" dirty="0" smtClean="0"/>
              <a:t>Мир</a:t>
            </a:r>
            <a:r>
              <a:rPr lang="en-US" sz="4000" dirty="0" smtClean="0"/>
              <a:t> </a:t>
            </a:r>
            <a:r>
              <a:rPr lang="ru-RU" sz="4000" dirty="0" smtClean="0"/>
              <a:t>детства </a:t>
            </a:r>
            <a:r>
              <a:rPr lang="en-US" sz="4000" dirty="0" smtClean="0"/>
              <a:t>“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i="1" dirty="0" smtClean="0"/>
              <a:t>Подарочные </a:t>
            </a:r>
            <a:r>
              <a:rPr lang="ru-RU" sz="2800" b="0" i="1" dirty="0" err="1" smtClean="0"/>
              <a:t>наборы-многопредметники</a:t>
            </a:r>
            <a:endParaRPr lang="ru-RU" sz="2800" b="0" i="1" dirty="0"/>
          </a:p>
        </p:txBody>
      </p:sp>
      <p:pic>
        <p:nvPicPr>
          <p:cNvPr id="5" name="Содержимое 4" descr="2-099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521075" cy="3571900"/>
          </a:xfrm>
        </p:spPr>
      </p:pic>
      <p:pic>
        <p:nvPicPr>
          <p:cNvPr id="6" name="Содержимое 5" descr="2-099(3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643050"/>
            <a:ext cx="3521075" cy="3571900"/>
          </a:xfrm>
        </p:spPr>
      </p:pic>
      <p:sp>
        <p:nvSpPr>
          <p:cNvPr id="7" name="TextBox 6"/>
          <p:cNvSpPr txBox="1"/>
          <p:nvPr/>
        </p:nvSpPr>
        <p:spPr>
          <a:xfrm>
            <a:off x="1357290" y="185736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2-098 для мальчиков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785927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2-099 для девочек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Утепленные </a:t>
            </a:r>
            <a:r>
              <a:rPr lang="ru-RU" sz="2400" dirty="0" err="1" smtClean="0"/>
              <a:t>комбинезоны-хит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продаж,идеально</a:t>
            </a:r>
            <a:r>
              <a:rPr lang="ru-RU" sz="2400" dirty="0" smtClean="0"/>
              <a:t> на весенне-осенний период</a:t>
            </a:r>
            <a:endParaRPr lang="ru-RU" sz="2400" dirty="0"/>
          </a:p>
        </p:txBody>
      </p:sp>
      <p:pic>
        <p:nvPicPr>
          <p:cNvPr id="4" name="Содержимое 3" descr="4-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2571767" cy="2928958"/>
          </a:xfrm>
        </p:spPr>
      </p:pic>
      <p:pic>
        <p:nvPicPr>
          <p:cNvPr id="5" name="Рисунок 4" descr="4-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3714752"/>
            <a:ext cx="2571768" cy="2937329"/>
          </a:xfrm>
          <a:prstGeom prst="rect">
            <a:avLst/>
          </a:prstGeom>
        </p:spPr>
      </p:pic>
      <p:pic>
        <p:nvPicPr>
          <p:cNvPr id="6" name="Рисунок 5" descr="103402498_w640_h640_img_2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500174"/>
            <a:ext cx="2857520" cy="2532802"/>
          </a:xfrm>
          <a:prstGeom prst="rect">
            <a:avLst/>
          </a:prstGeom>
        </p:spPr>
      </p:pic>
      <p:pic>
        <p:nvPicPr>
          <p:cNvPr id="7" name="Рисунок 6" descr="103355104_w640_h640_img_2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857628"/>
            <a:ext cx="3311734" cy="2571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414338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5-272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178592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4-005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607220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4-004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1857364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4-120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Коллекция </a:t>
            </a:r>
            <a:r>
              <a:rPr lang="en-US" dirty="0" smtClean="0"/>
              <a:t>“</a:t>
            </a:r>
            <a:r>
              <a:rPr lang="ru-RU" dirty="0" err="1" smtClean="0"/>
              <a:t>Капучино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IMG_8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262" y="1500175"/>
            <a:ext cx="3491482" cy="2500330"/>
          </a:xfrm>
        </p:spPr>
      </p:pic>
      <p:pic>
        <p:nvPicPr>
          <p:cNvPr id="6" name="Рисунок 5" descr="IMG_8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00174"/>
            <a:ext cx="3714776" cy="2500330"/>
          </a:xfrm>
          <a:prstGeom prst="rect">
            <a:avLst/>
          </a:prstGeom>
        </p:spPr>
      </p:pic>
      <p:pic>
        <p:nvPicPr>
          <p:cNvPr id="7" name="Рисунок 6" descr="IMG_86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4071942"/>
            <a:ext cx="3500462" cy="2643206"/>
          </a:xfrm>
          <a:prstGeom prst="rect">
            <a:avLst/>
          </a:prstGeom>
        </p:spPr>
      </p:pic>
      <p:pic>
        <p:nvPicPr>
          <p:cNvPr id="8" name="Рисунок 7" descr="IMG_8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071942"/>
            <a:ext cx="3714776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Конверты из шелковистого сатина </a:t>
            </a:r>
            <a:endParaRPr lang="ru-RU" dirty="0"/>
          </a:p>
        </p:txBody>
      </p:sp>
      <p:pic>
        <p:nvPicPr>
          <p:cNvPr id="4" name="Содержимое 3" descr="IMG_8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357299"/>
            <a:ext cx="2712860" cy="3286148"/>
          </a:xfrm>
        </p:spPr>
      </p:pic>
      <p:pic>
        <p:nvPicPr>
          <p:cNvPr id="5" name="Рисунок 4" descr="IMG_8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214686"/>
            <a:ext cx="3000396" cy="3378291"/>
          </a:xfrm>
          <a:prstGeom prst="rect">
            <a:avLst/>
          </a:prstGeom>
        </p:spPr>
      </p:pic>
      <p:pic>
        <p:nvPicPr>
          <p:cNvPr id="6" name="Рисунок 5" descr="IMG_8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271464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Звезды выбирают ТМ </a:t>
            </a:r>
            <a:r>
              <a:rPr lang="en-US" dirty="0" err="1" smtClean="0"/>
              <a:t>Pollo</a:t>
            </a:r>
            <a:endParaRPr lang="ru-RU" dirty="0"/>
          </a:p>
        </p:txBody>
      </p:sp>
      <p:pic>
        <p:nvPicPr>
          <p:cNvPr id="3" name="Рисунок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3000396" cy="3000396"/>
          </a:xfrm>
          <a:prstGeom prst="rect">
            <a:avLst/>
          </a:prstGeom>
        </p:spPr>
      </p:pic>
      <p:pic>
        <p:nvPicPr>
          <p:cNvPr id="4" name="Рисунок 3" descr="IMG_6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857628"/>
            <a:ext cx="3143272" cy="2857520"/>
          </a:xfrm>
          <a:prstGeom prst="rect">
            <a:avLst/>
          </a:prstGeom>
        </p:spPr>
      </p:pic>
      <p:pic>
        <p:nvPicPr>
          <p:cNvPr id="5" name="Рисунок 4" descr="250476483_w640_h2048_img_20160228_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414" y="1571612"/>
            <a:ext cx="3509857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577034" cy="246455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ВИДЕО-Презентация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http://babypollo.ru/pf26757-videoprezentatsiya-babypollo.html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36"/>
            <a:ext cx="6255488" cy="1219771"/>
          </a:xfrm>
        </p:spPr>
        <p:txBody>
          <a:bodyPr/>
          <a:lstStyle/>
          <a:p>
            <a:r>
              <a:rPr lang="ru-RU" dirty="0" smtClean="0"/>
              <a:t>Вся подробная информация об ассортименте и условиях сотрудничества   представлена  на сайте </a:t>
            </a:r>
            <a:r>
              <a:rPr lang="en-US" dirty="0" smtClean="0">
                <a:hlinkClick r:id="rId3"/>
              </a:rPr>
              <a:t>www.babypollo.ru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-214338"/>
            <a:ext cx="3031652" cy="550072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1200" dirty="0" smtClean="0"/>
              <a:t>            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Нарядная одежда на выписку и каждый день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высокое качество пошива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только натуральные ткани польских и турецких производителей качества </a:t>
            </a:r>
            <a:r>
              <a:rPr lang="en-US" sz="1200" dirty="0" smtClean="0">
                <a:solidFill>
                  <a:schemeClr val="tx1"/>
                </a:solidFill>
                <a:cs typeface="Aharoni" pitchFamily="2" charset="-79"/>
              </a:rPr>
              <a:t>“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пенье</a:t>
            </a:r>
            <a:r>
              <a:rPr lang="en-US" sz="1200" dirty="0" smtClean="0">
                <a:solidFill>
                  <a:schemeClr val="tx1"/>
                </a:solidFill>
                <a:cs typeface="Aharoni" pitchFamily="2" charset="-79"/>
              </a:rPr>
              <a:t>”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err="1" smtClean="0">
                <a:solidFill>
                  <a:schemeClr val="tx1"/>
                </a:solidFill>
                <a:cs typeface="Aharoni" pitchFamily="2" charset="-79"/>
              </a:rPr>
              <a:t>минималка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 10 000 </a:t>
            </a:r>
            <a:r>
              <a:rPr lang="ru-RU" sz="1200" dirty="0" err="1" smtClean="0">
                <a:solidFill>
                  <a:schemeClr val="tx1"/>
                </a:solidFill>
                <a:cs typeface="Aharoni" pitchFamily="2" charset="-79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, без размерных рядов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отгрузка в течение 3-х дней после оплаты 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стильный и интересный дизайн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90% товара постоянно есть на складе 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бесплатная доставка по Москве  от 15 000 </a:t>
            </a:r>
            <a:r>
              <a:rPr lang="ru-RU" sz="1200" dirty="0" err="1" smtClean="0">
                <a:solidFill>
                  <a:schemeClr val="tx1"/>
                </a:solidFill>
                <a:cs typeface="Aharoni" pitchFamily="2" charset="-79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ru-RU" sz="1200" dirty="0" smtClean="0">
                <a:solidFill>
                  <a:schemeClr val="tx1"/>
                </a:solidFill>
                <a:cs typeface="Aharoni" pitchFamily="2" charset="-79"/>
              </a:rPr>
            </a:b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72264" y="5143512"/>
            <a:ext cx="2245834" cy="135732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3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 rot="20772105">
            <a:off x="725774" y="1328550"/>
            <a:ext cx="5072097" cy="4303824"/>
          </a:xfrm>
        </p:spPr>
      </p:pic>
      <p:pic>
        <p:nvPicPr>
          <p:cNvPr id="6" name="Рисунок 5" descr="На журн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75454"/>
            <a:ext cx="3857619" cy="278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0"/>
            <a:ext cx="5248276" cy="2714620"/>
          </a:xfrm>
        </p:spPr>
        <p:txBody>
          <a:bodyPr/>
          <a:lstStyle/>
          <a:p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Mistral" pitchFamily="66" charset="0"/>
              </a:rPr>
              <a:t>Философия бизнеса </a:t>
            </a:r>
            <a:r>
              <a:rPr lang="en-US" sz="4000" i="1" dirty="0" err="1" smtClean="0">
                <a:solidFill>
                  <a:schemeClr val="accent4">
                    <a:lumMod val="75000"/>
                  </a:schemeClr>
                </a:solidFill>
                <a:latin typeface="Mistral" pitchFamily="66" charset="0"/>
              </a:rPr>
              <a:t>BabyPollo</a:t>
            </a:r>
            <a:r>
              <a:rPr lang="ru-RU" sz="4000" i="1" dirty="0" smtClean="0">
                <a:solidFill>
                  <a:schemeClr val="accent4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sz="4400" i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ru-RU" sz="4400" i="1" dirty="0" smtClean="0">
                <a:solidFill>
                  <a:schemeClr val="accent4">
                    <a:lumMod val="75000"/>
                  </a:schemeClr>
                </a:solidFill>
                <a:latin typeface="Garamond" pitchFamily="18" charset="0"/>
              </a:rPr>
            </a:br>
            <a:endParaRPr lang="ru-RU" dirty="0"/>
          </a:p>
        </p:txBody>
      </p:sp>
      <p:pic>
        <p:nvPicPr>
          <p:cNvPr id="4" name="Рисунок 3" descr="презен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8448">
            <a:off x="5793471" y="2734870"/>
            <a:ext cx="4273754" cy="32673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643042" y="1500174"/>
            <a:ext cx="3071834" cy="221457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Красота и качество для самых маленьких, самых любимых…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4143380"/>
            <a:ext cx="385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Мы даем мамам возможность одевать новорожденных малышей в красивые, стильные, комфортные и, главное, качественные вещи по приемлемым ценам. ТМ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Pollo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 –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 Cond" pitchFamily="34" charset="0"/>
              </a:rPr>
              <a:t> красота для новорожденных на выписку и на каждый день 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Наша Видение-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2465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стать признанными и узнаваемыми</a:t>
            </a:r>
          </a:p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-ориентированными на качество изделий и высокие стандарты обслуживания наших клиентов </a:t>
            </a:r>
          </a:p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-нацеленными на стабильную финансовую устойчивость  и развитие </a:t>
            </a:r>
          </a:p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-предлагать  оптимальные и разумные  цены  </a:t>
            </a:r>
          </a:p>
          <a:p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115196" cy="27146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2200" dirty="0" smtClean="0"/>
              <a:t>Наш Ассортимент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У нас есть почти все для приданного , все что понадобится новорожденному малышу на выписку и первые месяцы жизни 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IMG_0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5357850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Нарядная одежда на выписку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          </a:t>
            </a:r>
            <a:r>
              <a:rPr lang="ru-RU" sz="1400" i="1" dirty="0" smtClean="0">
                <a:solidFill>
                  <a:srgbClr val="FF0000"/>
                </a:solidFill>
              </a:rPr>
              <a:t>Примеры  вариантов комплектации  наборов на выписку для мальчика  </a:t>
            </a:r>
            <a:r>
              <a:rPr lang="ru-RU" sz="1400" i="1" dirty="0" err="1" smtClean="0">
                <a:solidFill>
                  <a:srgbClr val="FF0000"/>
                </a:solidFill>
              </a:rPr>
              <a:t>дмальчика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-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2337241" cy="2928958"/>
          </a:xfrm>
          <a:prstGeom prst="rect">
            <a:avLst/>
          </a:prstGeom>
        </p:spPr>
      </p:pic>
      <p:pic>
        <p:nvPicPr>
          <p:cNvPr id="5" name="Рисунок 4" descr="IMG_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928802"/>
            <a:ext cx="2428892" cy="2928958"/>
          </a:xfrm>
          <a:prstGeom prst="rect">
            <a:avLst/>
          </a:prstGeom>
        </p:spPr>
      </p:pic>
      <p:pic>
        <p:nvPicPr>
          <p:cNvPr id="6" name="Рисунок 5" descr="IMG_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1724" y="1928802"/>
            <a:ext cx="2454608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2-012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4292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2-051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542926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2-141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большинстве изделий Швы наружу в размерах 56-62</a:t>
            </a:r>
            <a:endParaRPr lang="ru-RU" sz="3200" dirty="0"/>
          </a:p>
        </p:txBody>
      </p:sp>
      <p:pic>
        <p:nvPicPr>
          <p:cNvPr id="4" name="Рисунок 3" descr="2-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357454" cy="3149311"/>
          </a:xfrm>
          <a:prstGeom prst="rect">
            <a:avLst/>
          </a:prstGeom>
        </p:spPr>
      </p:pic>
      <p:pic>
        <p:nvPicPr>
          <p:cNvPr id="5" name="Рисунок 4" descr="IMG_0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71612"/>
            <a:ext cx="2449303" cy="3143272"/>
          </a:xfrm>
          <a:prstGeom prst="rect">
            <a:avLst/>
          </a:prstGeom>
        </p:spPr>
      </p:pic>
      <p:pic>
        <p:nvPicPr>
          <p:cNvPr id="6" name="Рисунок 5" descr="IMG_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6282" y="1643050"/>
            <a:ext cx="2503303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55721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Арт</a:t>
            </a:r>
            <a:r>
              <a:rPr lang="ru-RU" b="1" dirty="0" smtClean="0">
                <a:solidFill>
                  <a:srgbClr val="FF0000"/>
                </a:solidFill>
              </a:rPr>
              <a:t> 2-013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5721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Арт</a:t>
            </a:r>
            <a:r>
              <a:rPr lang="ru-RU" b="1" dirty="0" smtClean="0">
                <a:solidFill>
                  <a:srgbClr val="FF0000"/>
                </a:solidFill>
              </a:rPr>
              <a:t> 2-051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57214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Арт</a:t>
            </a:r>
            <a:r>
              <a:rPr lang="ru-RU" b="1" dirty="0" smtClean="0">
                <a:solidFill>
                  <a:srgbClr val="FF0000"/>
                </a:solidFill>
              </a:rPr>
              <a:t> 2-141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Более бюджетный вариант </a:t>
            </a:r>
            <a:endParaRPr lang="ru-RU" dirty="0"/>
          </a:p>
        </p:txBody>
      </p:sp>
      <p:pic>
        <p:nvPicPr>
          <p:cNvPr id="4" name="Рисунок 3" descr="IMG_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1"/>
            <a:ext cx="2714389" cy="2786082"/>
          </a:xfrm>
          <a:prstGeom prst="rect">
            <a:avLst/>
          </a:prstGeom>
        </p:spPr>
      </p:pic>
      <p:pic>
        <p:nvPicPr>
          <p:cNvPr id="5" name="Рисунок 4" descr="IMG_0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225417"/>
            <a:ext cx="2549370" cy="3346855"/>
          </a:xfrm>
          <a:prstGeom prst="rect">
            <a:avLst/>
          </a:prstGeom>
        </p:spPr>
      </p:pic>
      <p:pic>
        <p:nvPicPr>
          <p:cNvPr id="6" name="Рисунок 5" descr="IMG_0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714488"/>
            <a:ext cx="2643206" cy="2830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92919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2-051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285749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2-111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485776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2-141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1264</TotalTime>
  <Words>478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ТМ POLLO-красотa для новорожденных</vt:lpstr>
      <vt:lpstr>ТМ –Pollo. Кратко о нас …</vt:lpstr>
      <vt:lpstr>            Нарядная одежда на выписку и каждый день  высокое качество пошива  только натуральные ткани польских и турецких производителей качества “пенье”  минималка 10 000 руб, без размерных рядов  отгрузка в течение 3-х дней после оплаты   стильный и интересный дизайн  90% товара постоянно есть на складе   бесплатная доставка по Москве  от 15 000 руб        </vt:lpstr>
      <vt:lpstr>Философия бизнеса BabyPollo  </vt:lpstr>
      <vt:lpstr>Наша Видение- </vt:lpstr>
      <vt:lpstr>                                   Наш Ассортимент  У нас есть почти все для приданного , все что понадобится новорожденному малышу на выписку и первые месяцы жизни    </vt:lpstr>
      <vt:lpstr>Нарядная одежда на выписку</vt:lpstr>
      <vt:lpstr>В большинстве изделий Швы наружу в размерах 56-62</vt:lpstr>
      <vt:lpstr>Более бюджетный вариант </vt:lpstr>
      <vt:lpstr>Варианты комплектации для девочек </vt:lpstr>
      <vt:lpstr>Более бюджетный вариант</vt:lpstr>
      <vt:lpstr>Уголок,плед, конверт – обязательные атрибуты  роскошной выписки </vt:lpstr>
      <vt:lpstr>Идеальный вариант на выписку и на проголку в осенне-весенний период</vt:lpstr>
      <vt:lpstr>Повседневная одежда на каждый день из принтованного трикотажа </vt:lpstr>
      <vt:lpstr>Высококачественный польский интерлок </vt:lpstr>
      <vt:lpstr>Коллекция для девочек </vt:lpstr>
      <vt:lpstr>Коллекция на каждый день для мальчиков </vt:lpstr>
      <vt:lpstr>Новая коллекция –мягкий ажур из Трансферной двухслойной рибаны </vt:lpstr>
      <vt:lpstr>Банные комплекты,пеленки</vt:lpstr>
      <vt:lpstr>Подарочные наборы-многопредметники</vt:lpstr>
      <vt:lpstr>Утепленные комбинезоны-хит продаж,идеально на весенне-осенний период</vt:lpstr>
      <vt:lpstr>Коллекция “Капучино”</vt:lpstr>
      <vt:lpstr>Конверты из шелковистого сатина </vt:lpstr>
      <vt:lpstr>Звезды выбирают ТМ Pollo</vt:lpstr>
      <vt:lpstr>ВИДЕО-Презентация  http://babypollo.ru/pf26757-videoprezentatsiya-babypollo.html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Handbook для торгового представителя</dc:title>
  <dc:creator>Alex</dc:creator>
  <cp:lastModifiedBy>Alex</cp:lastModifiedBy>
  <cp:revision>94</cp:revision>
  <dcterms:created xsi:type="dcterms:W3CDTF">2016-01-14T12:31:16Z</dcterms:created>
  <dcterms:modified xsi:type="dcterms:W3CDTF">2016-08-04T22:49:00Z</dcterms:modified>
</cp:coreProperties>
</file>